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58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87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71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04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57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95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68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556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114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69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95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F925C-07E3-4C83-B0F1-32A38C823673}" type="datetimeFigureOut">
              <a:rPr lang="nl-NL" smtClean="0"/>
              <a:t>16-5-2013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6170-1AB3-4669-817C-74B68A3CA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5443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Rekenen met negatieve en positieve getallen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68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71600" y="620688"/>
            <a:ext cx="70567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Hieronder zie je allemaal getallen, welke zijn positief en welke zijn </a:t>
            </a:r>
          </a:p>
          <a:p>
            <a:r>
              <a:rPr lang="nl-NL" sz="2800" dirty="0" smtClean="0"/>
              <a:t>Negatief?</a:t>
            </a:r>
          </a:p>
          <a:p>
            <a:endParaRPr lang="nl-NL" sz="2800" dirty="0"/>
          </a:p>
          <a:p>
            <a:endParaRPr lang="nl-NL" sz="2800" dirty="0" smtClean="0"/>
          </a:p>
          <a:p>
            <a:pPr algn="ctr"/>
            <a:r>
              <a:rPr lang="nl-NL" sz="2800" dirty="0" smtClean="0"/>
              <a:t>5 </a:t>
            </a:r>
          </a:p>
          <a:p>
            <a:pPr algn="ctr"/>
            <a:r>
              <a:rPr lang="nl-NL" sz="2800" dirty="0" smtClean="0"/>
              <a:t>-2</a:t>
            </a:r>
          </a:p>
          <a:p>
            <a:pPr algn="ctr"/>
            <a:r>
              <a:rPr lang="nl-NL" sz="2800" dirty="0" smtClean="0"/>
              <a:t>10</a:t>
            </a:r>
          </a:p>
          <a:p>
            <a:pPr algn="ctr"/>
            <a:r>
              <a:rPr lang="nl-NL" sz="2800" dirty="0" smtClean="0"/>
              <a:t>1000000</a:t>
            </a:r>
          </a:p>
          <a:p>
            <a:pPr algn="ctr"/>
            <a:r>
              <a:rPr lang="nl-NL" sz="2800" dirty="0" smtClean="0"/>
              <a:t>-100000000</a:t>
            </a:r>
          </a:p>
          <a:p>
            <a:pPr algn="ctr"/>
            <a:r>
              <a:rPr lang="nl-NL" sz="2800" dirty="0" smtClean="0"/>
              <a:t>0</a:t>
            </a:r>
          </a:p>
          <a:p>
            <a:pPr algn="ctr"/>
            <a:r>
              <a:rPr lang="nl-NL" sz="2800" dirty="0" smtClean="0"/>
              <a:t>30</a:t>
            </a:r>
          </a:p>
          <a:p>
            <a:pPr algn="ctr"/>
            <a:r>
              <a:rPr lang="nl-NL" sz="2800" dirty="0" smtClean="0"/>
              <a:t>-35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0208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204864"/>
            <a:ext cx="6400800" cy="3744416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Positief: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5, 10, </a:t>
            </a:r>
            <a:r>
              <a:rPr lang="nl-NL" dirty="0" smtClean="0">
                <a:solidFill>
                  <a:schemeClr val="tx1"/>
                </a:solidFill>
              </a:rPr>
              <a:t>1000000, 30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Negatief: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-2, </a:t>
            </a:r>
            <a:r>
              <a:rPr lang="nl-NL" dirty="0" smtClean="0">
                <a:solidFill>
                  <a:schemeClr val="tx1"/>
                </a:solidFill>
              </a:rPr>
              <a:t>-100000000, -35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Dan blijft 0 nog over, deze is namelijk niet positief, maar ook niet negatief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nl-NL" dirty="0" smtClean="0"/>
              <a:t>Waar kom je ze tegen?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212976"/>
            <a:ext cx="2978106" cy="323048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6" y="1681737"/>
            <a:ext cx="4188630" cy="314648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779" y="4337088"/>
            <a:ext cx="1848212" cy="210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10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00192" y="7677472"/>
            <a:ext cx="7772400" cy="14700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620688"/>
            <a:ext cx="6728792" cy="5472608"/>
          </a:xfrm>
        </p:spPr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Temperaturen kunnen onder nul komen.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Met voetbal kan het doelsaldo negatief zijn.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Je kan rood staan op je bankrekening of je kan hebben dat je nog geld moet geven aan iemand, bij de bank noemen ze dat Rood staan.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83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1470025"/>
          </a:xfrm>
        </p:spPr>
        <p:txBody>
          <a:bodyPr/>
          <a:lstStyle/>
          <a:p>
            <a:r>
              <a:rPr lang="nl-NL" dirty="0" smtClean="0"/>
              <a:t>Een getallen lijn met positief en negatief.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3140968"/>
            <a:ext cx="6400800" cy="1752600"/>
          </a:xfrm>
        </p:spPr>
        <p:txBody>
          <a:bodyPr>
            <a:normAutofit/>
          </a:bodyPr>
          <a:lstStyle/>
          <a:p>
            <a:r>
              <a:rPr lang="nl-NL" sz="4800" dirty="0" smtClean="0">
                <a:solidFill>
                  <a:schemeClr val="tx1"/>
                </a:solidFill>
              </a:rPr>
              <a:t>-8, -5, -1, 0, 1, 5, 8</a:t>
            </a:r>
            <a:endParaRPr lang="nl-NL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20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7772400" cy="1470025"/>
          </a:xfrm>
        </p:spPr>
        <p:txBody>
          <a:bodyPr/>
          <a:lstStyle/>
          <a:p>
            <a:r>
              <a:rPr lang="nl-NL" dirty="0" smtClean="0"/>
              <a:t>Rekenregels negatief en positief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04864"/>
            <a:ext cx="6400800" cy="3816424"/>
          </a:xfrm>
        </p:spPr>
        <p:txBody>
          <a:bodyPr/>
          <a:lstStyle/>
          <a:p>
            <a:r>
              <a:rPr lang="nl-NL" sz="4400" dirty="0" smtClean="0">
                <a:solidFill>
                  <a:schemeClr val="tx1"/>
                </a:solidFill>
              </a:rPr>
              <a:t>+ + = +</a:t>
            </a:r>
          </a:p>
          <a:p>
            <a:r>
              <a:rPr lang="nl-NL" sz="4400" dirty="0" smtClean="0">
                <a:solidFill>
                  <a:schemeClr val="tx1"/>
                </a:solidFill>
              </a:rPr>
              <a:t>-+ = -</a:t>
            </a:r>
          </a:p>
          <a:p>
            <a:r>
              <a:rPr lang="nl-NL" sz="4400" dirty="0" smtClean="0">
                <a:solidFill>
                  <a:schemeClr val="tx1"/>
                </a:solidFill>
              </a:rPr>
              <a:t>+- = -</a:t>
            </a:r>
          </a:p>
          <a:p>
            <a:r>
              <a:rPr lang="nl-NL" sz="4400" dirty="0" smtClean="0">
                <a:solidFill>
                  <a:schemeClr val="tx1"/>
                </a:solidFill>
              </a:rPr>
              <a:t>-- = +</a:t>
            </a:r>
          </a:p>
          <a:p>
            <a:pPr marL="457200" indent="-457200">
              <a:buFontTx/>
              <a:buChar char="-"/>
            </a:pPr>
            <a:endParaRPr lang="nl-NL" dirty="0" smtClean="0"/>
          </a:p>
          <a:p>
            <a:pPr algn="l"/>
            <a:endParaRPr lang="nl-NL" dirty="0" smtClean="0"/>
          </a:p>
          <a:p>
            <a:pPr marL="457200" indent="-45720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712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157</Words>
  <Application>Microsoft Office PowerPoint</Application>
  <PresentationFormat>Diavoorstelling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Rekenen met negatieve en positieve getallen</vt:lpstr>
      <vt:lpstr>PowerPoint-presentatie</vt:lpstr>
      <vt:lpstr>antwoorden</vt:lpstr>
      <vt:lpstr>Waar kom je ze tegen?</vt:lpstr>
      <vt:lpstr>PowerPoint-presentatie</vt:lpstr>
      <vt:lpstr>Een getallen lijn met positief en negatief.</vt:lpstr>
      <vt:lpstr>Rekenregels negatief en positief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 met negatieve en positieve getallen</dc:title>
  <dc:creator>lysanne</dc:creator>
  <cp:lastModifiedBy>lysanne</cp:lastModifiedBy>
  <cp:revision>2</cp:revision>
  <dcterms:created xsi:type="dcterms:W3CDTF">2013-05-16T16:35:49Z</dcterms:created>
  <dcterms:modified xsi:type="dcterms:W3CDTF">2013-05-16T16:57:16Z</dcterms:modified>
</cp:coreProperties>
</file>